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83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CCECFF"/>
    <a:srgbClr val="3333FF"/>
    <a:srgbClr val="66FFFF"/>
    <a:srgbClr val="CC00FF"/>
    <a:srgbClr val="808000"/>
    <a:srgbClr val="FF99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581" autoAdjust="0"/>
  </p:normalViewPr>
  <p:slideViewPr>
    <p:cSldViewPr>
      <p:cViewPr varScale="1">
        <p:scale>
          <a:sx n="48" d="100"/>
          <a:sy n="48" d="100"/>
        </p:scale>
        <p:origin x="-11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120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0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0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1206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5120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208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5120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21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121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21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121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1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2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2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2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22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22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A2F301C-4171-495A-AB71-7E30D2E6901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122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43DF3-204F-468B-9EE3-BA96B00B83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D63C1-724A-4346-B3B9-0E36BD486B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690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242691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692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693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2694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2695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2696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269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269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2699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2700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2701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33C815C-770E-4927-8034-BD625F37A9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586B2-7BD6-4F1F-8ACB-161E16183B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B8E59-2868-4823-AB1C-FDC33DA274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A1926-8E3C-41D9-B3C6-92A8AFE9EA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CB71E-C0A1-49C5-BA17-0A9E64EC33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4A09C-A51F-4C14-8230-42F84D7EDB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8F4AD-AD7A-43B0-BD66-652658556A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F497D-47B1-47BB-B5E9-AA837EA663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AF05C-2DE2-4713-A106-EE276095BC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4BE5E-CBB9-40F6-ACF8-887B6A52B67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3ED91-14B3-487E-81A8-518D4243A5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73F5D-3017-485D-8968-5506B202DD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2A74B962-9CFE-456B-B0D4-4068C6E7B0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1E188CCD-0D9F-4F42-AFC0-78A0335F93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B0601E96-52EA-4F1F-A04E-4F658860C1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9E96FBA5-D01B-4541-A523-BDE897D30A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77F88492-4A0F-46F6-9DAD-FAAE5337E5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0FD03C41-C8A6-4D85-8FD1-9E9DE2DBA5B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F53A3-095C-4585-9EAE-A0176FE0F8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87550-A426-4E45-B0A6-1B6E337F2A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5DB5A-44D5-46F2-B272-C65F2CF05A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EF04B-2BE9-47C0-AD19-C316FE69D2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D905C-429B-4FD0-BE84-8FB33DBE4F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2F03E-082A-4EDF-9DDB-2853A68DBC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70780-30C8-4A8B-B628-B6DF22C3F8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017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18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0182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5018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018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5018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018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5019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0191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5019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19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019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019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020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02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020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E1B1709-A637-42BA-8510-B21597C31F26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66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4166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66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66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67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167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167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167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4167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416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416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416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0B362BC-CA24-46F4-94BC-E1D1B62EF9A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4167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167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34" y="428604"/>
            <a:ext cx="8229600" cy="1736725"/>
          </a:xfrm>
        </p:spPr>
        <p:txBody>
          <a:bodyPr/>
          <a:lstStyle/>
          <a:p>
            <a:r>
              <a:rPr lang="ru-RU" dirty="0"/>
              <a:t>Буддизм</a:t>
            </a:r>
          </a:p>
        </p:txBody>
      </p:sp>
      <p:pic>
        <p:nvPicPr>
          <p:cNvPr id="6" name="Picture 6" descr="j03009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285992"/>
            <a:ext cx="34559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     ХОАХАО</a:t>
            </a:r>
            <a:br>
              <a:rPr lang="ru-RU"/>
            </a:br>
            <a:endParaRPr lang="ru-RU"/>
          </a:p>
        </p:txBody>
      </p:sp>
      <p:sp>
        <p:nvSpPr>
          <p:cNvPr id="259075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/>
              <a:t>Принципы:</a:t>
            </a:r>
          </a:p>
          <a:p>
            <a:r>
              <a:rPr lang="ru-RU" sz="2800"/>
              <a:t>Сыновняя любовь</a:t>
            </a:r>
          </a:p>
          <a:p>
            <a:r>
              <a:rPr lang="ru-RU" sz="2800"/>
              <a:t>Любовь к родине</a:t>
            </a:r>
          </a:p>
          <a:p>
            <a:r>
              <a:rPr lang="ru-RU" sz="2800"/>
              <a:t>Любовь к ближнему</a:t>
            </a:r>
          </a:p>
          <a:p>
            <a:r>
              <a:rPr lang="ru-RU" sz="2800"/>
              <a:t>Почитание буддизма хоахао.</a:t>
            </a:r>
          </a:p>
        </p:txBody>
      </p:sp>
      <p:pic>
        <p:nvPicPr>
          <p:cNvPr id="259077" name="Picture 5" descr="2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41950" y="1905000"/>
            <a:ext cx="2878138" cy="4191000"/>
          </a:xfrm>
          <a:noFill/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9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9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9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9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9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9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5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4" grpId="0"/>
      <p:bldP spid="2590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Практика буддизма</a:t>
            </a:r>
          </a:p>
        </p:txBody>
      </p:sp>
      <p:sp>
        <p:nvSpPr>
          <p:cNvPr id="260099" name="Rectangle 3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/>
              <a:t>Культ – наилучшее соблюдение морали, участие в праздниках и содействие монахам путем приношений. Это позволяет людям надеяться в будущей жизни стать монахами и получить освобождение.</a:t>
            </a:r>
          </a:p>
        </p:txBody>
      </p:sp>
      <p:pic>
        <p:nvPicPr>
          <p:cNvPr id="260104" name="Picture 8" descr="10230413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1400" y="1905000"/>
            <a:ext cx="3521075" cy="4191000"/>
          </a:xfrm>
          <a:noFill/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0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/>
      <p:bldP spid="260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Буддизм- третья мировая религия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Буддизм-учение о человеке, который обрел абсолютную мудрость без какого- либо Божественного Откровения, путем собственного размышления.</a:t>
            </a:r>
            <a:br>
              <a:rPr lang="ru-RU" sz="2800"/>
            </a:br>
            <a:endParaRPr lang="ru-RU" sz="2800"/>
          </a:p>
        </p:txBody>
      </p:sp>
      <p:pic>
        <p:nvPicPr>
          <p:cNvPr id="15370" name="Picture 10" descr="6112517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1905000"/>
            <a:ext cx="2789238" cy="4191000"/>
          </a:xfrm>
          <a:noFill/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Происхождение и распространение религии</a:t>
            </a: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68313" y="1600200"/>
            <a:ext cx="4027487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III</a:t>
            </a:r>
            <a:r>
              <a:rPr lang="ru-RU" sz="2000"/>
              <a:t> в. до н.э.- господство над всей Индией и простирание до берегов Каспийского моря.</a:t>
            </a:r>
          </a:p>
          <a:p>
            <a:pPr>
              <a:lnSpc>
                <a:spcPct val="90000"/>
              </a:lnSpc>
            </a:pPr>
            <a:r>
              <a:rPr lang="ru-RU" sz="2000"/>
              <a:t>С 237 г. до н.э. буддизм очень быстро распространился  во многих странах Азии (особенно в Шри-Ланке, Бирме и Таиланде).</a:t>
            </a:r>
          </a:p>
          <a:p>
            <a:pPr>
              <a:lnSpc>
                <a:spcPct val="90000"/>
              </a:lnSpc>
            </a:pPr>
            <a:r>
              <a:rPr lang="ru-RU" sz="2000"/>
              <a:t>В 470 г. Буддизм провозглашен официальной религией в северном Китае.</a:t>
            </a:r>
          </a:p>
          <a:p>
            <a:pPr>
              <a:lnSpc>
                <a:spcPct val="90000"/>
              </a:lnSpc>
            </a:pPr>
            <a:r>
              <a:rPr lang="ru-RU" sz="2000"/>
              <a:t>Общее количество приверженцев – 400 млн.чел.</a:t>
            </a:r>
          </a:p>
        </p:txBody>
      </p:sp>
      <p:pic>
        <p:nvPicPr>
          <p:cNvPr id="62476" name="Picture 12" descr="2203251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2575" y="1960563"/>
            <a:ext cx="3038475" cy="1911350"/>
          </a:xfrm>
          <a:noFill/>
          <a:ln/>
        </p:spPr>
      </p:pic>
      <p:pic>
        <p:nvPicPr>
          <p:cNvPr id="62482" name="Picture 18" descr="25210735[1]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24575" y="4071938"/>
            <a:ext cx="1512888" cy="2024062"/>
          </a:xfrm>
          <a:noFill/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624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62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06" name="Rectangle 1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Учение Будды</a:t>
            </a:r>
          </a:p>
        </p:txBody>
      </p:sp>
      <p:sp>
        <p:nvSpPr>
          <p:cNvPr id="165907" name="Rectangle 19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4916488" y="1905000"/>
            <a:ext cx="3929062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/>
              <a:t>Размышляя над окружающим миром, Будда пришел к 4 истинам:</a:t>
            </a:r>
          </a:p>
          <a:p>
            <a:pPr>
              <a:lnSpc>
                <a:spcPct val="90000"/>
              </a:lnSpc>
            </a:pPr>
            <a:r>
              <a:rPr lang="ru-RU" sz="2000"/>
              <a:t>Все есть страдание в этом мире.</a:t>
            </a:r>
          </a:p>
          <a:p>
            <a:pPr>
              <a:lnSpc>
                <a:spcPct val="90000"/>
              </a:lnSpc>
            </a:pPr>
            <a:r>
              <a:rPr lang="ru-RU" sz="2000"/>
              <a:t>Причина страдания - наличие любых желаний.</a:t>
            </a:r>
          </a:p>
          <a:p>
            <a:pPr>
              <a:lnSpc>
                <a:spcPct val="90000"/>
              </a:lnSpc>
            </a:pPr>
            <a:r>
              <a:rPr lang="ru-RU" sz="2000"/>
              <a:t>Прекращение страданий достигается путем освобождения от желаний</a:t>
            </a:r>
          </a:p>
          <a:p>
            <a:pPr>
              <a:lnSpc>
                <a:spcPct val="90000"/>
              </a:lnSpc>
            </a:pPr>
            <a:r>
              <a:rPr lang="ru-RU" sz="2000"/>
              <a:t>Чтобы достигнуть этой цели, необходимо придерживаться особой морали.</a:t>
            </a:r>
          </a:p>
        </p:txBody>
      </p:sp>
      <p:pic>
        <p:nvPicPr>
          <p:cNvPr id="165919" name="Picture 31" descr="ббб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41525" y="1905000"/>
            <a:ext cx="1517650" cy="2020888"/>
          </a:xfrm>
          <a:noFill/>
          <a:ln/>
        </p:spPr>
      </p:pic>
      <p:pic>
        <p:nvPicPr>
          <p:cNvPr id="165920" name="Picture 32" descr="16175349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19250" y="4194175"/>
            <a:ext cx="2736850" cy="2663825"/>
          </a:xfrm>
          <a:noFill/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65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65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6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6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6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5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65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65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65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5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5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16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6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6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5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6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6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6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5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16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6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6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5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6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06" grpId="0"/>
      <p:bldP spid="16590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Различные формы    </a:t>
            </a:r>
            <a:br>
              <a:rPr lang="ru-RU"/>
            </a:br>
            <a:r>
              <a:rPr lang="ru-RU"/>
              <a:t>            буддизма</a:t>
            </a:r>
          </a:p>
        </p:txBody>
      </p:sp>
      <p:sp>
        <p:nvSpPr>
          <p:cNvPr id="181252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8007350" cy="20208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Буддизм «Тхеравада»</a:t>
            </a:r>
          </a:p>
          <a:p>
            <a:pPr>
              <a:lnSpc>
                <a:spcPct val="80000"/>
              </a:lnSpc>
            </a:pPr>
            <a:r>
              <a:rPr lang="ru-RU" sz="2400"/>
              <a:t>Буддизм «Большой колесницы» («Махаяна»)</a:t>
            </a:r>
          </a:p>
          <a:p>
            <a:pPr>
              <a:lnSpc>
                <a:spcPct val="80000"/>
              </a:lnSpc>
            </a:pPr>
            <a:r>
              <a:rPr lang="ru-RU" sz="2400"/>
              <a:t>Тантрический буддизм</a:t>
            </a:r>
          </a:p>
          <a:p>
            <a:pPr>
              <a:lnSpc>
                <a:spcPct val="80000"/>
              </a:lnSpc>
            </a:pPr>
            <a:r>
              <a:rPr lang="ru-RU" sz="2400"/>
              <a:t>Культ дзэн</a:t>
            </a:r>
          </a:p>
          <a:p>
            <a:pPr>
              <a:lnSpc>
                <a:spcPct val="80000"/>
              </a:lnSpc>
            </a:pPr>
            <a:r>
              <a:rPr lang="ru-RU" sz="2400"/>
              <a:t>Хаохао</a:t>
            </a:r>
          </a:p>
        </p:txBody>
      </p:sp>
      <p:pic>
        <p:nvPicPr>
          <p:cNvPr id="181254" name="Picture 6" descr="1155244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3789363"/>
            <a:ext cx="4319587" cy="2738437"/>
          </a:xfrm>
          <a:noFill/>
          <a:ln/>
        </p:spPr>
      </p:pic>
      <p:pic>
        <p:nvPicPr>
          <p:cNvPr id="181264" name="Picture 16" descr="25210005[1]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56325" y="3789363"/>
            <a:ext cx="2303463" cy="2738437"/>
          </a:xfrm>
          <a:noFill/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81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81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81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81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81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81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/>
      <p:bldP spid="18125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Буддизм «Тхеравада»</a:t>
            </a:r>
          </a:p>
        </p:txBody>
      </p:sp>
      <p:sp>
        <p:nvSpPr>
          <p:cNvPr id="243715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/>
              <a:t>Это первоначальный буддизм во всей своей строгости и чистоте.</a:t>
            </a:r>
          </a:p>
          <a:p>
            <a:r>
              <a:rPr lang="ru-RU" sz="2400"/>
              <a:t>Согласно его предписаниям, только монахи и монахини могут надеяться, благодаря своей отрешенной жизни, достигнуть нирваны.</a:t>
            </a:r>
          </a:p>
        </p:txBody>
      </p:sp>
      <p:pic>
        <p:nvPicPr>
          <p:cNvPr id="243717" name="Picture 5" descr="25210826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89550" y="1905000"/>
            <a:ext cx="3182938" cy="4191000"/>
          </a:xfrm>
          <a:noFill/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4" grpId="0"/>
      <p:bldP spid="24371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57" name="Rectangle 2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              Буддизм         «Большой    колесницы»</a:t>
            </a:r>
            <a:br>
              <a:rPr lang="ru-RU" sz="4000"/>
            </a:br>
            <a:endParaRPr lang="ru-RU" sz="4000"/>
          </a:p>
        </p:txBody>
      </p:sp>
      <p:sp>
        <p:nvSpPr>
          <p:cNvPr id="244759" name="Rectangle 23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/>
              <a:t>Основное новшество-возможность посвятить себя воспитанию и спасению других людей.</a:t>
            </a:r>
          </a:p>
        </p:txBody>
      </p:sp>
      <p:pic>
        <p:nvPicPr>
          <p:cNvPr id="244760" name="Picture 24" descr="10230445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0325" y="1905000"/>
            <a:ext cx="2943225" cy="4191000"/>
          </a:xfrm>
          <a:noFill/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4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4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57" grpId="0"/>
      <p:bldP spid="2447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 Тантрический буддизм или     «Алмазная колесница»</a:t>
            </a:r>
          </a:p>
        </p:txBody>
      </p:sp>
      <p:sp>
        <p:nvSpPr>
          <p:cNvPr id="248836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/>
              <a:t>Это тайное учение, которое основано на соблюдении ритуалов, которые обеспечивают мгновенный доступ к освобождению нирваны. </a:t>
            </a:r>
          </a:p>
        </p:txBody>
      </p:sp>
      <p:pic>
        <p:nvPicPr>
          <p:cNvPr id="248838" name="Picture 6" descr="j030091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2133600"/>
            <a:ext cx="3455988" cy="403225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8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4" grpId="0"/>
      <p:bldP spid="24883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    Культ дзен</a:t>
            </a:r>
          </a:p>
        </p:txBody>
      </p:sp>
      <p:sp>
        <p:nvSpPr>
          <p:cNvPr id="256005" name="Rectangle 5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/>
              <a:t>2 школы при монастырях:</a:t>
            </a:r>
          </a:p>
          <a:p>
            <a:r>
              <a:rPr lang="ru-RU" sz="2400"/>
              <a:t>Школа Ринзай</a:t>
            </a:r>
          </a:p>
          <a:p>
            <a:r>
              <a:rPr lang="ru-RU" sz="2400"/>
              <a:t>Школа Сото</a:t>
            </a:r>
          </a:p>
          <a:p>
            <a:r>
              <a:rPr lang="ru-RU" sz="2400"/>
              <a:t>Цель: достигнуть озарения, которое познал сам Будда</a:t>
            </a:r>
          </a:p>
          <a:p>
            <a:r>
              <a:rPr lang="ru-RU" sz="2400"/>
              <a:t> Основное духовное упраднение-медитация сидя</a:t>
            </a:r>
          </a:p>
        </p:txBody>
      </p:sp>
      <p:pic>
        <p:nvPicPr>
          <p:cNvPr id="256010" name="Picture 10" descr="16175749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773238"/>
            <a:ext cx="4321175" cy="4751387"/>
          </a:xfrm>
          <a:noFill/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56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6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56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6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56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56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6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56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6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6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56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60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4" grpId="0"/>
      <p:bldP spid="256005" grpId="0" build="p"/>
    </p:bld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196</TotalTime>
  <Words>300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Вершина горы</vt:lpstr>
      <vt:lpstr>Трава</vt:lpstr>
      <vt:lpstr>Буддизм</vt:lpstr>
      <vt:lpstr>Буддизм- третья мировая религия</vt:lpstr>
      <vt:lpstr>Происхождение и распространение религии</vt:lpstr>
      <vt:lpstr>         Учение Будды</vt:lpstr>
      <vt:lpstr>     Различные формы                 буддизма</vt:lpstr>
      <vt:lpstr>Буддизм «Тхеравада»</vt:lpstr>
      <vt:lpstr>              Буддизм         «Большой    колесницы» </vt:lpstr>
      <vt:lpstr> Тантрический буддизм или     «Алмазная колесница»</vt:lpstr>
      <vt:lpstr>            Культ дзен</vt:lpstr>
      <vt:lpstr>              ХОАХАО </vt:lpstr>
      <vt:lpstr>     Практика буддизма</vt:lpstr>
    </vt:vector>
  </TitlesOfParts>
  <Company>ПУ 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Буддизм</dc:title>
  <dc:creator>АРТЁМ</dc:creator>
  <cp:lastModifiedBy>User</cp:lastModifiedBy>
  <cp:revision>6</cp:revision>
  <dcterms:created xsi:type="dcterms:W3CDTF">2007-05-10T15:30:37Z</dcterms:created>
  <dcterms:modified xsi:type="dcterms:W3CDTF">2013-10-17T04:34:22Z</dcterms:modified>
</cp:coreProperties>
</file>